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ppt/notesSlides/notesSlide173.xml" ContentType="application/vnd.openxmlformats-officedocument.presentationml.notesSlide+xml"/>
  <Override PartName="/ppt/notesSlides/notesSlide174.xml" ContentType="application/vnd.openxmlformats-officedocument.presentationml.notesSlide+xml"/>
  <Override PartName="/ppt/notesSlides/notesSlide175.xml" ContentType="application/vnd.openxmlformats-officedocument.presentationml.notesSlide+xml"/>
  <Override PartName="/ppt/notesSlides/notesSlide176.xml" ContentType="application/vnd.openxmlformats-officedocument.presentationml.notesSlide+xml"/>
  <Override PartName="/ppt/notesSlides/notesSlide177.xml" ContentType="application/vnd.openxmlformats-officedocument.presentationml.notesSlide+xml"/>
  <Override PartName="/ppt/notesSlides/notesSlide178.xml" ContentType="application/vnd.openxmlformats-officedocument.presentationml.notesSlide+xml"/>
  <Override PartName="/ppt/notesSlides/notesSlide179.xml" ContentType="application/vnd.openxmlformats-officedocument.presentationml.notesSlide+xml"/>
  <Override PartName="/ppt/notesSlides/notesSlide180.xml" ContentType="application/vnd.openxmlformats-officedocument.presentationml.notesSlide+xml"/>
  <Override PartName="/ppt/notesSlides/notesSlide181.xml" ContentType="application/vnd.openxmlformats-officedocument.presentationml.notesSlide+xml"/>
  <Override PartName="/ppt/notesSlides/notesSlide182.xml" ContentType="application/vnd.openxmlformats-officedocument.presentationml.notesSlide+xml"/>
  <Override PartName="/ppt/notesSlides/notesSlide183.xml" ContentType="application/vnd.openxmlformats-officedocument.presentationml.notesSlide+xml"/>
  <Override PartName="/ppt/notesSlides/notesSlide184.xml" ContentType="application/vnd.openxmlformats-officedocument.presentationml.notesSlide+xml"/>
  <Override PartName="/ppt/notesSlides/notesSlide185.xml" ContentType="application/vnd.openxmlformats-officedocument.presentationml.notesSlide+xml"/>
  <Override PartName="/ppt/notesSlides/notesSlide186.xml" ContentType="application/vnd.openxmlformats-officedocument.presentationml.notesSlide+xml"/>
  <Override PartName="/ppt/notesSlides/notesSlide187.xml" ContentType="application/vnd.openxmlformats-officedocument.presentationml.notesSlide+xml"/>
  <Override PartName="/ppt/notesSlides/notesSlide188.xml" ContentType="application/vnd.openxmlformats-officedocument.presentationml.notesSlide+xml"/>
  <Override PartName="/ppt/notesSlides/notesSlide189.xml" ContentType="application/vnd.openxmlformats-officedocument.presentationml.notesSlide+xml"/>
  <Override PartName="/ppt/notesSlides/notesSlide190.xml" ContentType="application/vnd.openxmlformats-officedocument.presentationml.notesSlide+xml"/>
  <Override PartName="/ppt/notesSlides/notesSlide191.xml" ContentType="application/vnd.openxmlformats-officedocument.presentationml.notesSlide+xml"/>
  <Override PartName="/ppt/notesSlides/notesSlide192.xml" ContentType="application/vnd.openxmlformats-officedocument.presentationml.notesSlide+xml"/>
  <Override PartName="/ppt/notesSlides/notesSlide193.xml" ContentType="application/vnd.openxmlformats-officedocument.presentationml.notesSlide+xml"/>
  <Override PartName="/ppt/notesSlides/notesSlide194.xml" ContentType="application/vnd.openxmlformats-officedocument.presentationml.notesSlide+xml"/>
  <Override PartName="/ppt/notesSlides/notesSlide195.xml" ContentType="application/vnd.openxmlformats-officedocument.presentationml.notesSlide+xml"/>
  <Override PartName="/ppt/notesSlides/notesSlide196.xml" ContentType="application/vnd.openxmlformats-officedocument.presentationml.notesSlide+xml"/>
  <Override PartName="/ppt/notesSlides/notesSlide197.xml" ContentType="application/vnd.openxmlformats-officedocument.presentationml.notesSlide+xml"/>
  <Override PartName="/ppt/notesSlides/notesSlide198.xml" ContentType="application/vnd.openxmlformats-officedocument.presentationml.notesSlide+xml"/>
  <Override PartName="/ppt/notesSlides/notesSlide199.xml" ContentType="application/vnd.openxmlformats-officedocument.presentationml.notesSlide+xml"/>
  <Override PartName="/ppt/notesSlides/notesSlide200.xml" ContentType="application/vnd.openxmlformats-officedocument.presentationml.notesSlide+xml"/>
  <Override PartName="/ppt/notesSlides/notesSlide20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3"/>
  </p:notesMasterIdLst>
  <p:handoutMasterIdLst>
    <p:handoutMasterId r:id="rId204"/>
  </p:handoutMasterIdLst>
  <p:sldIdLst>
    <p:sldId id="499" r:id="rId2"/>
    <p:sldId id="328" r:id="rId3"/>
    <p:sldId id="500" r:id="rId4"/>
    <p:sldId id="502" r:id="rId5"/>
    <p:sldId id="503" r:id="rId6"/>
    <p:sldId id="501" r:id="rId7"/>
    <p:sldId id="504" r:id="rId8"/>
    <p:sldId id="505" r:id="rId9"/>
    <p:sldId id="506" r:id="rId10"/>
    <p:sldId id="507" r:id="rId11"/>
    <p:sldId id="508" r:id="rId12"/>
    <p:sldId id="509" r:id="rId13"/>
    <p:sldId id="510" r:id="rId14"/>
    <p:sldId id="511" r:id="rId15"/>
    <p:sldId id="512" r:id="rId16"/>
    <p:sldId id="513" r:id="rId17"/>
    <p:sldId id="514" r:id="rId18"/>
    <p:sldId id="515" r:id="rId19"/>
    <p:sldId id="516" r:id="rId20"/>
    <p:sldId id="517" r:id="rId21"/>
    <p:sldId id="518" r:id="rId22"/>
    <p:sldId id="519" r:id="rId23"/>
    <p:sldId id="520" r:id="rId24"/>
    <p:sldId id="521" r:id="rId25"/>
    <p:sldId id="522" r:id="rId26"/>
    <p:sldId id="523" r:id="rId27"/>
    <p:sldId id="524" r:id="rId28"/>
    <p:sldId id="525" r:id="rId29"/>
    <p:sldId id="526" r:id="rId30"/>
    <p:sldId id="527" r:id="rId31"/>
    <p:sldId id="528" r:id="rId32"/>
    <p:sldId id="529" r:id="rId33"/>
    <p:sldId id="530" r:id="rId34"/>
    <p:sldId id="531" r:id="rId35"/>
    <p:sldId id="532" r:id="rId36"/>
    <p:sldId id="533" r:id="rId37"/>
    <p:sldId id="534" r:id="rId38"/>
    <p:sldId id="535" r:id="rId39"/>
    <p:sldId id="536" r:id="rId40"/>
    <p:sldId id="537" r:id="rId41"/>
    <p:sldId id="538" r:id="rId42"/>
    <p:sldId id="539" r:id="rId43"/>
    <p:sldId id="540" r:id="rId44"/>
    <p:sldId id="541" r:id="rId45"/>
    <p:sldId id="542" r:id="rId46"/>
    <p:sldId id="543" r:id="rId47"/>
    <p:sldId id="544" r:id="rId48"/>
    <p:sldId id="545" r:id="rId49"/>
    <p:sldId id="546" r:id="rId50"/>
    <p:sldId id="547" r:id="rId51"/>
    <p:sldId id="548" r:id="rId52"/>
    <p:sldId id="549" r:id="rId53"/>
    <p:sldId id="550" r:id="rId54"/>
    <p:sldId id="551" r:id="rId55"/>
    <p:sldId id="552" r:id="rId56"/>
    <p:sldId id="553" r:id="rId57"/>
    <p:sldId id="554" r:id="rId58"/>
    <p:sldId id="555" r:id="rId59"/>
    <p:sldId id="556" r:id="rId60"/>
    <p:sldId id="557" r:id="rId61"/>
    <p:sldId id="558" r:id="rId62"/>
    <p:sldId id="559" r:id="rId63"/>
    <p:sldId id="560" r:id="rId64"/>
    <p:sldId id="561" r:id="rId65"/>
    <p:sldId id="562" r:id="rId66"/>
    <p:sldId id="563" r:id="rId67"/>
    <p:sldId id="564" r:id="rId68"/>
    <p:sldId id="565" r:id="rId69"/>
    <p:sldId id="566" r:id="rId70"/>
    <p:sldId id="567" r:id="rId71"/>
    <p:sldId id="568" r:id="rId72"/>
    <p:sldId id="569" r:id="rId73"/>
    <p:sldId id="570" r:id="rId74"/>
    <p:sldId id="571" r:id="rId75"/>
    <p:sldId id="572" r:id="rId76"/>
    <p:sldId id="573" r:id="rId77"/>
    <p:sldId id="574" r:id="rId78"/>
    <p:sldId id="575" r:id="rId79"/>
    <p:sldId id="576" r:id="rId80"/>
    <p:sldId id="577" r:id="rId81"/>
    <p:sldId id="578" r:id="rId82"/>
    <p:sldId id="579" r:id="rId83"/>
    <p:sldId id="580" r:id="rId84"/>
    <p:sldId id="581" r:id="rId85"/>
    <p:sldId id="582" r:id="rId86"/>
    <p:sldId id="583" r:id="rId87"/>
    <p:sldId id="584" r:id="rId88"/>
    <p:sldId id="585" r:id="rId89"/>
    <p:sldId id="586" r:id="rId90"/>
    <p:sldId id="587" r:id="rId91"/>
    <p:sldId id="588" r:id="rId92"/>
    <p:sldId id="589" r:id="rId93"/>
    <p:sldId id="590" r:id="rId94"/>
    <p:sldId id="591" r:id="rId95"/>
    <p:sldId id="592" r:id="rId96"/>
    <p:sldId id="593" r:id="rId97"/>
    <p:sldId id="594" r:id="rId98"/>
    <p:sldId id="595" r:id="rId99"/>
    <p:sldId id="596" r:id="rId100"/>
    <p:sldId id="597" r:id="rId101"/>
    <p:sldId id="598" r:id="rId102"/>
    <p:sldId id="599" r:id="rId103"/>
    <p:sldId id="600" r:id="rId104"/>
    <p:sldId id="601" r:id="rId105"/>
    <p:sldId id="602" r:id="rId106"/>
    <p:sldId id="603" r:id="rId107"/>
    <p:sldId id="604" r:id="rId108"/>
    <p:sldId id="605" r:id="rId109"/>
    <p:sldId id="606" r:id="rId110"/>
    <p:sldId id="607" r:id="rId111"/>
    <p:sldId id="608" r:id="rId112"/>
    <p:sldId id="609" r:id="rId113"/>
    <p:sldId id="610" r:id="rId114"/>
    <p:sldId id="611" r:id="rId115"/>
    <p:sldId id="612" r:id="rId116"/>
    <p:sldId id="613" r:id="rId117"/>
    <p:sldId id="614" r:id="rId118"/>
    <p:sldId id="615" r:id="rId119"/>
    <p:sldId id="616" r:id="rId120"/>
    <p:sldId id="617" r:id="rId121"/>
    <p:sldId id="618" r:id="rId122"/>
    <p:sldId id="619" r:id="rId123"/>
    <p:sldId id="620" r:id="rId124"/>
    <p:sldId id="621" r:id="rId125"/>
    <p:sldId id="622" r:id="rId126"/>
    <p:sldId id="623" r:id="rId127"/>
    <p:sldId id="624" r:id="rId128"/>
    <p:sldId id="625" r:id="rId129"/>
    <p:sldId id="626" r:id="rId130"/>
    <p:sldId id="627" r:id="rId131"/>
    <p:sldId id="628" r:id="rId132"/>
    <p:sldId id="629" r:id="rId133"/>
    <p:sldId id="630" r:id="rId134"/>
    <p:sldId id="631" r:id="rId135"/>
    <p:sldId id="632" r:id="rId136"/>
    <p:sldId id="633" r:id="rId137"/>
    <p:sldId id="634" r:id="rId138"/>
    <p:sldId id="635" r:id="rId139"/>
    <p:sldId id="636" r:id="rId140"/>
    <p:sldId id="637" r:id="rId141"/>
    <p:sldId id="638" r:id="rId142"/>
    <p:sldId id="639" r:id="rId143"/>
    <p:sldId id="640" r:id="rId144"/>
    <p:sldId id="641" r:id="rId145"/>
    <p:sldId id="642" r:id="rId146"/>
    <p:sldId id="643" r:id="rId147"/>
    <p:sldId id="644" r:id="rId148"/>
    <p:sldId id="645" r:id="rId149"/>
    <p:sldId id="646" r:id="rId150"/>
    <p:sldId id="647" r:id="rId151"/>
    <p:sldId id="648" r:id="rId152"/>
    <p:sldId id="649" r:id="rId153"/>
    <p:sldId id="650" r:id="rId154"/>
    <p:sldId id="651" r:id="rId155"/>
    <p:sldId id="652" r:id="rId156"/>
    <p:sldId id="653" r:id="rId157"/>
    <p:sldId id="654" r:id="rId158"/>
    <p:sldId id="655" r:id="rId159"/>
    <p:sldId id="656" r:id="rId160"/>
    <p:sldId id="657" r:id="rId161"/>
    <p:sldId id="658" r:id="rId162"/>
    <p:sldId id="659" r:id="rId163"/>
    <p:sldId id="660" r:id="rId164"/>
    <p:sldId id="661" r:id="rId165"/>
    <p:sldId id="662" r:id="rId166"/>
    <p:sldId id="663" r:id="rId167"/>
    <p:sldId id="664" r:id="rId168"/>
    <p:sldId id="665" r:id="rId169"/>
    <p:sldId id="666" r:id="rId170"/>
    <p:sldId id="667" r:id="rId171"/>
    <p:sldId id="668" r:id="rId172"/>
    <p:sldId id="669" r:id="rId173"/>
    <p:sldId id="670" r:id="rId174"/>
    <p:sldId id="671" r:id="rId175"/>
    <p:sldId id="672" r:id="rId176"/>
    <p:sldId id="673" r:id="rId177"/>
    <p:sldId id="674" r:id="rId178"/>
    <p:sldId id="675" r:id="rId179"/>
    <p:sldId id="676" r:id="rId180"/>
    <p:sldId id="677" r:id="rId181"/>
    <p:sldId id="678" r:id="rId182"/>
    <p:sldId id="679" r:id="rId183"/>
    <p:sldId id="680" r:id="rId184"/>
    <p:sldId id="681" r:id="rId185"/>
    <p:sldId id="682" r:id="rId186"/>
    <p:sldId id="683" r:id="rId187"/>
    <p:sldId id="684" r:id="rId188"/>
    <p:sldId id="685" r:id="rId189"/>
    <p:sldId id="686" r:id="rId190"/>
    <p:sldId id="687" r:id="rId191"/>
    <p:sldId id="688" r:id="rId192"/>
    <p:sldId id="689" r:id="rId193"/>
    <p:sldId id="690" r:id="rId194"/>
    <p:sldId id="691" r:id="rId195"/>
    <p:sldId id="692" r:id="rId196"/>
    <p:sldId id="693" r:id="rId197"/>
    <p:sldId id="694" r:id="rId198"/>
    <p:sldId id="695" r:id="rId199"/>
    <p:sldId id="696" r:id="rId200"/>
    <p:sldId id="700" r:id="rId201"/>
    <p:sldId id="698" r:id="rId20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09C"/>
    <a:srgbClr val="E9E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767" autoAdjust="0"/>
    <p:restoredTop sz="82482" autoAdjust="0"/>
  </p:normalViewPr>
  <p:slideViewPr>
    <p:cSldViewPr snapToGrid="0">
      <p:cViewPr varScale="1">
        <p:scale>
          <a:sx n="67" d="100"/>
          <a:sy n="67" d="100"/>
        </p:scale>
        <p:origin x="3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480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181" Type="http://schemas.openxmlformats.org/officeDocument/2006/relationships/slide" Target="slides/slide180.xml"/><Relationship Id="rId186" Type="http://schemas.openxmlformats.org/officeDocument/2006/relationships/slide" Target="slides/slide185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slide" Target="slides/slide191.xml"/><Relationship Id="rId197" Type="http://schemas.openxmlformats.org/officeDocument/2006/relationships/slide" Target="slides/slide196.xml"/><Relationship Id="rId206" Type="http://schemas.openxmlformats.org/officeDocument/2006/relationships/viewProps" Target="viewProps.xml"/><Relationship Id="rId201" Type="http://schemas.openxmlformats.org/officeDocument/2006/relationships/slide" Target="slides/slide200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2" Type="http://schemas.openxmlformats.org/officeDocument/2006/relationships/slide" Target="slides/slide201.xml"/><Relationship Id="rId207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199" Type="http://schemas.openxmlformats.org/officeDocument/2006/relationships/slide" Target="slides/slide198.xml"/><Relationship Id="rId203" Type="http://schemas.openxmlformats.org/officeDocument/2006/relationships/notesMaster" Target="notesMasters/notesMaster1.xml"/><Relationship Id="rId208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190" Type="http://schemas.openxmlformats.org/officeDocument/2006/relationships/slide" Target="slides/slide189.xml"/><Relationship Id="rId204" Type="http://schemas.openxmlformats.org/officeDocument/2006/relationships/handoutMaster" Target="handoutMasters/handoutMaster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0E1C4F-BEFB-4160-BF20-5C88C5E230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21369-2244-486E-AABA-A750317267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6B4B5-172F-4F67-96CB-788D5226D453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6CE7F3-F985-45C6-BDCD-0D1D569F7F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BD7D3-79B8-401A-9CB7-68D8A47285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A30BF-E81C-409D-8629-C60A3B6DD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28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64283-DA2B-493B-8134-B8CD2F7D9502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A29D-915E-44CD-AC20-C85277EF7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54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6.xml"/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0.xml"/><Relationship Id="rId1" Type="http://schemas.openxmlformats.org/officeDocument/2006/relationships/notesMaster" Target="../notesMasters/notesMaster1.xml"/></Relationships>
</file>

<file path=ppt/notesSlides/_rels/notesSlide1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3.xml"/><Relationship Id="rId1" Type="http://schemas.openxmlformats.org/officeDocument/2006/relationships/notesMaster" Target="../notesMasters/notesMaster1.xml"/></Relationships>
</file>

<file path=ppt/notesSlides/_rels/notesSlide1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4.xml"/><Relationship Id="rId1" Type="http://schemas.openxmlformats.org/officeDocument/2006/relationships/notesMaster" Target="../notesMasters/notesMaster1.xml"/></Relationships>
</file>

<file path=ppt/notesSlides/_rels/notesSlide1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5.xml"/><Relationship Id="rId1" Type="http://schemas.openxmlformats.org/officeDocument/2006/relationships/notesMaster" Target="../notesMasters/notesMaster1.xml"/></Relationships>
</file>

<file path=ppt/notesSlides/_rels/notesSlide1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6.xml"/><Relationship Id="rId1" Type="http://schemas.openxmlformats.org/officeDocument/2006/relationships/notesMaster" Target="../notesMasters/notesMaster1.xml"/></Relationships>
</file>

<file path=ppt/notesSlides/_rels/notesSlide1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7.xml"/><Relationship Id="rId1" Type="http://schemas.openxmlformats.org/officeDocument/2006/relationships/notesMaster" Target="../notesMasters/notesMaster1.xml"/></Relationships>
</file>

<file path=ppt/notesSlides/_rels/notesSlide1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8.xml"/><Relationship Id="rId1" Type="http://schemas.openxmlformats.org/officeDocument/2006/relationships/notesMaster" Target="../notesMasters/notesMaster1.xml"/></Relationships>
</file>

<file path=ppt/notesSlides/_rels/notesSlide1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0.xml"/><Relationship Id="rId1" Type="http://schemas.openxmlformats.org/officeDocument/2006/relationships/notesMaster" Target="../notesMasters/notesMaster1.xml"/></Relationships>
</file>

<file path=ppt/notesSlides/_rels/notesSlide1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1.xml"/><Relationship Id="rId1" Type="http://schemas.openxmlformats.org/officeDocument/2006/relationships/notesMaster" Target="../notesMasters/notesMaster1.xml"/></Relationships>
</file>

<file path=ppt/notesSlides/_rels/notesSlide1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2.xml"/><Relationship Id="rId1" Type="http://schemas.openxmlformats.org/officeDocument/2006/relationships/notesMaster" Target="../notesMasters/notesMaster1.xml"/></Relationships>
</file>

<file path=ppt/notesSlides/_rels/notesSlide1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3.xml"/><Relationship Id="rId1" Type="http://schemas.openxmlformats.org/officeDocument/2006/relationships/notesMaster" Target="../notesMasters/notesMaster1.xml"/></Relationships>
</file>

<file path=ppt/notesSlides/_rels/notesSlide1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4.xml"/><Relationship Id="rId1" Type="http://schemas.openxmlformats.org/officeDocument/2006/relationships/notesMaster" Target="../notesMasters/notesMaster1.xml"/></Relationships>
</file>

<file path=ppt/notesSlides/_rels/notesSlide1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5.xml"/><Relationship Id="rId1" Type="http://schemas.openxmlformats.org/officeDocument/2006/relationships/notesMaster" Target="../notesMasters/notesMaster1.xml"/></Relationships>
</file>

<file path=ppt/notesSlides/_rels/notesSlide1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6.xml"/><Relationship Id="rId1" Type="http://schemas.openxmlformats.org/officeDocument/2006/relationships/notesMaster" Target="../notesMasters/notesMaster1.xml"/></Relationships>
</file>

<file path=ppt/notesSlides/_rels/notesSlide1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7.xml"/><Relationship Id="rId1" Type="http://schemas.openxmlformats.org/officeDocument/2006/relationships/notesMaster" Target="../notesMasters/notesMaster1.xml"/></Relationships>
</file>

<file path=ppt/notesSlides/_rels/notesSlide1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8.xml"/><Relationship Id="rId1" Type="http://schemas.openxmlformats.org/officeDocument/2006/relationships/notesMaster" Target="../notesMasters/notesMaster1.xml"/></Relationships>
</file>

<file path=ppt/notesSlides/_rels/notesSlide1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0.xml"/><Relationship Id="rId1" Type="http://schemas.openxmlformats.org/officeDocument/2006/relationships/notesMaster" Target="../notesMasters/notesMaster1.xml"/></Relationships>
</file>

<file path=ppt/notesSlides/_rels/notesSlide2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B0DD41-8DB1-4A60-85B2-53E8605711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64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0635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0687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23351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8234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99719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02985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28657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0900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24589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09294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203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0110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81372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2416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441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32058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29947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97282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33130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14108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03561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577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25989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74307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67143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45737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54029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23585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739246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66633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45923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50899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00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94573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06333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43203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99854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1791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78124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73386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52376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42008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12650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681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60036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01631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9859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88356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51971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58737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01838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52158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64712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18548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650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39902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9418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44537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19324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6814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26901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24157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58915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22601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134122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7994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99885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25323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97114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61661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061664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76064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71356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03307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49106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65304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478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87354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56088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07858"/>
      </p:ext>
    </p:extLst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98131"/>
      </p:ext>
    </p:extLst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42888"/>
      </p:ext>
    </p:extLst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1433"/>
      </p:ext>
    </p:extLst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31841"/>
      </p:ext>
    </p:extLst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80050"/>
      </p:ext>
    </p:extLst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1397"/>
      </p:ext>
    </p:extLst>
  </p:cSld>
  <p:clrMapOvr>
    <a:masterClrMapping/>
  </p:clrMapOvr>
</p:notes>
</file>

<file path=ppt/notesSlides/notesSlide1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18165"/>
      </p:ext>
    </p:extLst>
  </p:cSld>
  <p:clrMapOvr>
    <a:masterClrMapping/>
  </p:clrMapOvr>
</p:notes>
</file>

<file path=ppt/notesSlides/notesSlide1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736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4136"/>
      </p:ext>
    </p:extLst>
  </p:cSld>
  <p:clrMapOvr>
    <a:masterClrMapping/>
  </p:clrMapOvr>
</p:notes>
</file>

<file path=ppt/notesSlides/notesSlide1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000297"/>
      </p:ext>
    </p:extLst>
  </p:cSld>
  <p:clrMapOvr>
    <a:masterClrMapping/>
  </p:clrMapOvr>
</p:notes>
</file>

<file path=ppt/notesSlides/notesSlide1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41689"/>
      </p:ext>
    </p:extLst>
  </p:cSld>
  <p:clrMapOvr>
    <a:masterClrMapping/>
  </p:clrMapOvr>
</p:notes>
</file>

<file path=ppt/notesSlides/notesSlide1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09079"/>
      </p:ext>
    </p:extLst>
  </p:cSld>
  <p:clrMapOvr>
    <a:masterClrMapping/>
  </p:clrMapOvr>
</p:notes>
</file>

<file path=ppt/notesSlides/notesSlide1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245727"/>
      </p:ext>
    </p:extLst>
  </p:cSld>
  <p:clrMapOvr>
    <a:masterClrMapping/>
  </p:clrMapOvr>
</p:notes>
</file>

<file path=ppt/notesSlides/notesSlide1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18392"/>
      </p:ext>
    </p:extLst>
  </p:cSld>
  <p:clrMapOvr>
    <a:masterClrMapping/>
  </p:clrMapOvr>
</p:notes>
</file>

<file path=ppt/notesSlides/notesSlide1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45328"/>
      </p:ext>
    </p:extLst>
  </p:cSld>
  <p:clrMapOvr>
    <a:masterClrMapping/>
  </p:clrMapOvr>
</p:notes>
</file>

<file path=ppt/notesSlides/notesSlide1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91493"/>
      </p:ext>
    </p:extLst>
  </p:cSld>
  <p:clrMapOvr>
    <a:masterClrMapping/>
  </p:clrMapOvr>
</p:notes>
</file>

<file path=ppt/notesSlides/notesSlide1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17140"/>
      </p:ext>
    </p:extLst>
  </p:cSld>
  <p:clrMapOvr>
    <a:masterClrMapping/>
  </p:clrMapOvr>
</p:notes>
</file>

<file path=ppt/notesSlides/notesSlide1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694"/>
      </p:ext>
    </p:extLst>
  </p:cSld>
  <p:clrMapOvr>
    <a:masterClrMapping/>
  </p:clrMapOvr>
</p:notes>
</file>

<file path=ppt/notesSlides/notesSlide1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81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7431"/>
      </p:ext>
    </p:extLst>
  </p:cSld>
  <p:clrMapOvr>
    <a:masterClrMapping/>
  </p:clrMapOvr>
</p:notes>
</file>

<file path=ppt/notesSlides/notesSlide1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91887"/>
      </p:ext>
    </p:extLst>
  </p:cSld>
  <p:clrMapOvr>
    <a:masterClrMapping/>
  </p:clrMapOvr>
</p:notes>
</file>

<file path=ppt/notesSlides/notesSlide1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00845"/>
      </p:ext>
    </p:extLst>
  </p:cSld>
  <p:clrMapOvr>
    <a:masterClrMapping/>
  </p:clrMapOvr>
</p:notes>
</file>

<file path=ppt/notesSlides/notesSlide1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19547"/>
      </p:ext>
    </p:extLst>
  </p:cSld>
  <p:clrMapOvr>
    <a:masterClrMapping/>
  </p:clrMapOvr>
</p:notes>
</file>

<file path=ppt/notesSlides/notesSlide1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95561"/>
      </p:ext>
    </p:extLst>
  </p:cSld>
  <p:clrMapOvr>
    <a:masterClrMapping/>
  </p:clrMapOvr>
</p:notes>
</file>

<file path=ppt/notesSlides/notesSlide1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95498"/>
      </p:ext>
    </p:extLst>
  </p:cSld>
  <p:clrMapOvr>
    <a:masterClrMapping/>
  </p:clrMapOvr>
</p:notes>
</file>

<file path=ppt/notesSlides/notesSlide1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88419"/>
      </p:ext>
    </p:extLst>
  </p:cSld>
  <p:clrMapOvr>
    <a:masterClrMapping/>
  </p:clrMapOvr>
</p:notes>
</file>

<file path=ppt/notesSlides/notesSlide1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34693"/>
      </p:ext>
    </p:extLst>
  </p:cSld>
  <p:clrMapOvr>
    <a:masterClrMapping/>
  </p:clrMapOvr>
</p:notes>
</file>

<file path=ppt/notesSlides/notesSlide1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44615"/>
      </p:ext>
    </p:extLst>
  </p:cSld>
  <p:clrMapOvr>
    <a:masterClrMapping/>
  </p:clrMapOvr>
</p:notes>
</file>

<file path=ppt/notesSlides/notesSlide1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05676"/>
      </p:ext>
    </p:extLst>
  </p:cSld>
  <p:clrMapOvr>
    <a:masterClrMapping/>
  </p:clrMapOvr>
</p:notes>
</file>

<file path=ppt/notesSlides/notesSlide1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199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use this template</a:t>
            </a:r>
          </a:p>
          <a:p>
            <a:endParaRPr lang="en-US" dirty="0"/>
          </a:p>
          <a:p>
            <a:r>
              <a:rPr lang="en-US" dirty="0"/>
              <a:t>Duplicate slide and use “Fry Word List” to generate the whole slide cards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582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22187"/>
      </p:ext>
    </p:extLst>
  </p:cSld>
  <p:clrMapOvr>
    <a:masterClrMapping/>
  </p:clrMapOvr>
</p:notes>
</file>

<file path=ppt/notesSlides/notesSlide2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79013"/>
      </p:ext>
    </p:extLst>
  </p:cSld>
  <p:clrMapOvr>
    <a:masterClrMapping/>
  </p:clrMapOvr>
</p:notes>
</file>

<file path=ppt/notesSlides/notesSlide2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56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318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61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590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856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277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4744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80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004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59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use this template</a:t>
            </a:r>
          </a:p>
          <a:p>
            <a:endParaRPr lang="en-US" dirty="0"/>
          </a:p>
          <a:p>
            <a:r>
              <a:rPr lang="en-US" dirty="0"/>
              <a:t>Duplicate slide and use “Fry Word List” to generate the whole slide cards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404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256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655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168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5722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818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264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3013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46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060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80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use this template</a:t>
            </a:r>
          </a:p>
          <a:p>
            <a:endParaRPr lang="en-US" dirty="0"/>
          </a:p>
          <a:p>
            <a:r>
              <a:rPr lang="en-US" dirty="0"/>
              <a:t>Duplicate slide and use “Fry Word List” to generate the whole slide cards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346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331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7949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4385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3567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0665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7501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6770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0872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107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37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use this template</a:t>
            </a:r>
          </a:p>
          <a:p>
            <a:endParaRPr lang="en-US" dirty="0"/>
          </a:p>
          <a:p>
            <a:r>
              <a:rPr lang="en-US" dirty="0"/>
              <a:t>Duplicate slide and use “Fry Word List” to generate the whole slide cards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0409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36819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9175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8598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0608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2263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1857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9052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6344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5802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0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8350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1777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47912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6514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4209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9647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8177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6172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9370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1832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039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638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3327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0357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1802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3450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3547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2015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99859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1684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29033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28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9965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1930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902532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3725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8116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7966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81003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72908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8839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1033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1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300245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2628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04119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52249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54611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33434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68123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24361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1959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22476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69F00-BCEC-4AC3-8676-50B50AB78CE9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1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8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9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6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5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3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0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23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3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9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8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AD055-4131-46FC-9BC1-F713FA5FBCCA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167C9-F1F7-42B0-A0C7-EEB85B1B597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7847BCF-0B05-4341-9F62-B213F7C86BF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9218" y="6386369"/>
            <a:ext cx="413064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93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3.xml"/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4.xml"/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5.xml"/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6.xml"/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7.xml"/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8.xml"/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0.xml"/><Relationship Id="rId1" Type="http://schemas.openxmlformats.org/officeDocument/2006/relationships/slideLayout" Target="../slideLayouts/slideLayout7.xml"/></Relationships>
</file>

<file path=ppt/slides/_rels/slide1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1.xml"/><Relationship Id="rId1" Type="http://schemas.openxmlformats.org/officeDocument/2006/relationships/slideLayout" Target="../slideLayouts/slideLayout7.xml"/></Relationships>
</file>

<file path=ppt/slides/_rels/slide1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2.xml"/><Relationship Id="rId1" Type="http://schemas.openxmlformats.org/officeDocument/2006/relationships/slideLayout" Target="../slideLayouts/slideLayout7.xml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3.xml"/><Relationship Id="rId1" Type="http://schemas.openxmlformats.org/officeDocument/2006/relationships/slideLayout" Target="../slideLayouts/slideLayout7.xml"/></Relationships>
</file>

<file path=ppt/slides/_rels/slide1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4.xml"/><Relationship Id="rId1" Type="http://schemas.openxmlformats.org/officeDocument/2006/relationships/slideLayout" Target="../slideLayouts/slideLayout7.xml"/></Relationships>
</file>

<file path=ppt/slides/_rels/slide1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5.xml"/><Relationship Id="rId1" Type="http://schemas.openxmlformats.org/officeDocument/2006/relationships/slideLayout" Target="../slideLayouts/slideLayout7.xml"/></Relationships>
</file>

<file path=ppt/slides/_rels/slide1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6.xml"/><Relationship Id="rId1" Type="http://schemas.openxmlformats.org/officeDocument/2006/relationships/slideLayout" Target="../slideLayouts/slideLayout7.xml"/></Relationships>
</file>

<file path=ppt/slides/_rels/slide1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7.xml"/><Relationship Id="rId1" Type="http://schemas.openxmlformats.org/officeDocument/2006/relationships/slideLayout" Target="../slideLayouts/slideLayout7.xml"/></Relationships>
</file>

<file path=ppt/slides/_rels/slide1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8.xml"/><Relationship Id="rId1" Type="http://schemas.openxmlformats.org/officeDocument/2006/relationships/slideLayout" Target="../slideLayouts/slideLayout7.xml"/></Relationships>
</file>

<file path=ppt/slides/_rels/slide1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1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0.xml"/><Relationship Id="rId1" Type="http://schemas.openxmlformats.org/officeDocument/2006/relationships/slideLayout" Target="../slideLayouts/slideLayout7.xml"/></Relationships>
</file>

<file path=ppt/slides/_rels/slide1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1.xml"/><Relationship Id="rId1" Type="http://schemas.openxmlformats.org/officeDocument/2006/relationships/slideLayout" Target="../slideLayouts/slideLayout7.xml"/></Relationships>
</file>

<file path=ppt/slides/_rels/slide1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2.xml"/><Relationship Id="rId1" Type="http://schemas.openxmlformats.org/officeDocument/2006/relationships/slideLayout" Target="../slideLayouts/slideLayout7.xml"/></Relationships>
</file>

<file path=ppt/slides/_rels/slide1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3.xml"/><Relationship Id="rId1" Type="http://schemas.openxmlformats.org/officeDocument/2006/relationships/slideLayout" Target="../slideLayouts/slideLayout7.xml"/></Relationships>
</file>

<file path=ppt/slides/_rels/slide1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4.xml"/><Relationship Id="rId1" Type="http://schemas.openxmlformats.org/officeDocument/2006/relationships/slideLayout" Target="../slideLayouts/slideLayout7.xml"/></Relationships>
</file>

<file path=ppt/slides/_rels/slide1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5.xml"/><Relationship Id="rId1" Type="http://schemas.openxmlformats.org/officeDocument/2006/relationships/slideLayout" Target="../slideLayouts/slideLayout7.xml"/></Relationships>
</file>

<file path=ppt/slides/_rels/slide1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6.xml"/><Relationship Id="rId1" Type="http://schemas.openxmlformats.org/officeDocument/2006/relationships/slideLayout" Target="../slideLayouts/slideLayout7.xml"/></Relationships>
</file>

<file path=ppt/slides/_rels/slide1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7.xml"/><Relationship Id="rId1" Type="http://schemas.openxmlformats.org/officeDocument/2006/relationships/slideLayout" Target="../slideLayouts/slideLayout7.xml"/></Relationships>
</file>

<file path=ppt/slides/_rels/slide1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8.xml"/><Relationship Id="rId1" Type="http://schemas.openxmlformats.org/officeDocument/2006/relationships/slideLayout" Target="../slideLayouts/slideLayout7.xml"/></Relationships>
</file>

<file path=ppt/slides/_rels/slide1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0.xml"/><Relationship Id="rId1" Type="http://schemas.openxmlformats.org/officeDocument/2006/relationships/slideLayout" Target="../slideLayouts/slideLayout7.xml"/></Relationships>
</file>

<file path=ppt/slides/_rels/slide2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7B73074-021B-4A58-AA1C-9D170FC040EC}"/>
              </a:ext>
            </a:extLst>
          </p:cNvPr>
          <p:cNvSpPr txBox="1">
            <a:spLocks/>
          </p:cNvSpPr>
          <p:nvPr/>
        </p:nvSpPr>
        <p:spPr>
          <a:xfrm>
            <a:off x="0" y="2212976"/>
            <a:ext cx="9144000" cy="270192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solidFill>
                  <a:srgbClr val="22409C"/>
                </a:solidFill>
                <a:latin typeface="Century Gothic" panose="020B0502020202020204" pitchFamily="34" charset="0"/>
              </a:rPr>
              <a:t>Fry Words</a:t>
            </a:r>
          </a:p>
          <a:p>
            <a:pPr algn="ctr"/>
            <a:endParaRPr lang="en-US" sz="3600" b="1" dirty="0">
              <a:solidFill>
                <a:srgbClr val="22409C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3600" b="1" dirty="0">
                <a:solidFill>
                  <a:srgbClr val="22409C"/>
                </a:solidFill>
                <a:latin typeface="Century Gothic" panose="020B0502020202020204" pitchFamily="34" charset="0"/>
              </a:rPr>
              <a:t>Slides </a:t>
            </a:r>
          </a:p>
        </p:txBody>
      </p:sp>
    </p:spTree>
    <p:extLst>
      <p:ext uri="{BB962C8B-B14F-4D97-AF65-F5344CB8AC3E}">
        <p14:creationId xmlns:p14="http://schemas.microsoft.com/office/powerpoint/2010/main" val="1128372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that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88239048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may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72681791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part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83566246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over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50537366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new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65903553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sound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4227514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take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6038519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only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1994412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little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58171170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work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97067063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know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84655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it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05100474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place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2476194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years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33312785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live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06742505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56647821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back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98706385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give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53786221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most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160464081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very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66291753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after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37423780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things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263793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he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925266592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our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348665876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just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327109887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name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9568137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good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859977289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sentence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45388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man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710892167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think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09349094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say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930052692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great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12580136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where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967738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was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71714465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help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89220981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though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18924983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much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113610846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before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130153412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line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200494833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right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099773692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too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240783033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means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41641942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old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592644486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any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468778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for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16038822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same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35408302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tell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40624101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boy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943067236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follow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07514249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came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255286553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want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40230710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show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917096507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also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653202952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around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105000053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form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919965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on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580509350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three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68705493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small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226698293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set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956008129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put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758989245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end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078080248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does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896413810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another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877312211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well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012060359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large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97134343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must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790658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are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416081691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big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823485421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even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502572877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such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633970856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because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893321508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turn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579176337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here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756464098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why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04512282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ask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783323835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went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816025721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men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526459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as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858681413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read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047603457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need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42659123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land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114547193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different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633346650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home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58204144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us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456424061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move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920074232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try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03372179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kind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941797156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hand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974562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with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760588757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picture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179599267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again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5062736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change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002973651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off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472413163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play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87646838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spell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770881870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air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52319706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away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132045576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animal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018819281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house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012445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his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528611658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point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502292130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page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255989408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letter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800803771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mother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229157708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answer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606781527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found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733918303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study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728029751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still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910485004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learn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800569440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should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440384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45842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they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586021919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America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50958624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world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9416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I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174062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at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1773210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be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181160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this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76653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have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744271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from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7505717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or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8230399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one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566766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had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71334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of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4434049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by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4300971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words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523323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but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8113088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not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7974551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what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1477148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all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5160196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were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2099380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we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414375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when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0627857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your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623640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and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0162097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can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9417062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said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4384395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there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4469783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use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956088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193244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each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8085708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which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585642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she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7478299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do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621352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how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15855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17040564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their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6801506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if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4430138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will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0282455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up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5581026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other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8086554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about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6362810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out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0902465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many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743443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then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89725240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them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67878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to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82402267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these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9660006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so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90613898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some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6255013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70024073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would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29354428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make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01897268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like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96754178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him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28464864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into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16000090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time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51397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in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6144131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has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52750491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look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90742662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two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82511355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more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91658802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write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69730376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go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88676777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see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06108957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number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44967703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no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98298119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way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025601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is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02230984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could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06857555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people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34445326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37788015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than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66075238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first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51447497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water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3753079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been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89644504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called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76464775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who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36378060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oil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37715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you	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95726474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sit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95525705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now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10817054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find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6643198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long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6507570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down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170674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day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08981154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did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0585204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get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11957191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come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74447213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FBD7C9-0924-4961-B2ED-2FB5765134B3}"/>
              </a:ext>
            </a:extLst>
          </p:cNvPr>
          <p:cNvSpPr/>
          <p:nvPr/>
        </p:nvSpPr>
        <p:spPr>
          <a:xfrm>
            <a:off x="0" y="2119000"/>
            <a:ext cx="914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latin typeface="Century Gothic" panose="020B0502020202020204" pitchFamily="34" charset="0"/>
              </a:rPr>
              <a:t>made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213387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522</Words>
  <Application>Microsoft Office PowerPoint</Application>
  <PresentationFormat>On-screen Show (4:3)</PresentationFormat>
  <Paragraphs>416</Paragraphs>
  <Slides>201</Slides>
  <Notes>201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201</vt:i4>
      </vt:variant>
    </vt:vector>
  </HeadingPairs>
  <TitlesOfParts>
    <vt:vector size="20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Valentina Contesse</dc:creator>
  <cp:lastModifiedBy>Valentina Contesse</cp:lastModifiedBy>
  <cp:revision>18</cp:revision>
  <dcterms:created xsi:type="dcterms:W3CDTF">2020-03-23T18:02:58Z</dcterms:created>
  <dcterms:modified xsi:type="dcterms:W3CDTF">2020-03-28T23:25:49Z</dcterms:modified>
</cp:coreProperties>
</file>